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512136" cy="3888432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8584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细节理解题是针对原文具体叙述内容发问。一般可以在原文中直接找到答案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常用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who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ea typeface="Times New Roman" panose="02020603050405020304" pitchFamily="18" charset="0"/>
              </a:rPr>
              <a:t> 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what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ea typeface="Times New Roman" panose="02020603050405020304" pitchFamily="18" charset="0"/>
              </a:rPr>
              <a:t> 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when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ea typeface="Times New Roman" panose="02020603050405020304" pitchFamily="18" charset="0"/>
              </a:rPr>
              <a:t> 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where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why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500" smtClean="0">
                <a:latin typeface="Times New Roman" panose="02020603050405020304" pitchFamily="18" charset="0"/>
                <a:ea typeface="宋体" panose="02010600030101010101" pitchFamily="2" charset="-122"/>
              </a:rPr>
              <a:t>how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等提问。做这类题一般要先读题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然后带着问题快速阅读短文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锁定答案所在段落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找出与问题有关的词语或句子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并进行对比分析</a:t>
            </a:r>
            <a:r>
              <a:rPr lang="zh-CN" altLang="zh-CN" sz="35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最后找出答案。</a:t>
            </a:r>
            <a:endParaRPr lang="zh-CN" altLang="en-US" sz="3500"/>
          </a:p>
        </p:txBody>
      </p:sp>
    </p:spTree>
    <p:extLst>
      <p:ext uri="{BB962C8B-B14F-4D97-AF65-F5344CB8AC3E}">
        <p14:creationId xmlns:p14="http://schemas.microsoft.com/office/powerpoint/2010/main" val="6608165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 the passage be from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storybook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notice board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magazine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guidebook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77072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文章出处题。通读全文可知，本文主要介绍了学校运动会的安排、赛事结果及失物招领信息，所以这篇文章可能来自布告牌。故选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0228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pic>
        <p:nvPicPr>
          <p:cNvPr id="5" name="中考新考法-6.eps" descr="id:21475014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82839" y="925841"/>
            <a:ext cx="6048672" cy="65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96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48" y="1268760"/>
            <a:ext cx="11494654" cy="143106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898859"/>
            <a:ext cx="3024336" cy="790377"/>
          </a:xfrm>
          <a:prstGeom prst="rect">
            <a:avLst/>
          </a:prstGeom>
        </p:spPr>
      </p:pic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898859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文主要介绍了学校运动会的安排、结果及失物招领信息。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4483035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河南平顶山宝丰调研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58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4" y="1260134"/>
          <a:ext cx="11593290" cy="5174321"/>
        </p:xfrm>
        <a:graphic>
          <a:graphicData uri="http://schemas.openxmlformats.org/drawingml/2006/table">
            <a:tbl>
              <a:tblPr firstRow="1" firstCol="1" bandRow="1"/>
              <a:tblGrid>
                <a:gridCol w="2880322">
                  <a:extLst>
                    <a:ext uri="{9D8B030D-6E8A-4147-A177-3AD203B41FA5}">
                      <a16:colId xmlns:a16="http://schemas.microsoft.com/office/drawing/2014/main" val="3497580583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3782371996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757806964"/>
                    </a:ext>
                  </a:extLst>
                </a:gridCol>
              </a:tblGrid>
              <a:tr h="188582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Schedule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279" marR="15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 and Found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Found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set of keys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 found them on the playground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 blue schoolbag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 student card and a wallet are in it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Lost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If you find a pink wallet with some money, please call Amy at 0733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43669821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Thank you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·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 lost my comic book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If you get it, please call Daniel’s teacher at 13478978921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Thanks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</a:txBody>
                  <a:tcPr marL="15279" marR="15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3099567"/>
                  </a:ext>
                </a:extLst>
              </a:tr>
              <a:tr h="188582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November 16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279" marR="15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0800618"/>
                  </a:ext>
                </a:extLst>
              </a:tr>
              <a:tr h="150865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Opening Ceremony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400-metre race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 jump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 match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279" marR="15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279" marR="15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491818"/>
                  </a:ext>
                </a:extLst>
              </a:tr>
              <a:tr h="188582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November 17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2024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279" marR="15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418254"/>
                  </a:ext>
                </a:extLst>
              </a:tr>
              <a:tr h="1885818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 match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 metres race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100-metre swimming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Award Ceremony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颁奖典礼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marL="15279" marR="15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14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279" marR="15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828166"/>
                  </a:ext>
                </a:extLst>
              </a:tr>
              <a:tr h="565745">
                <a:tc gridSpan="2"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players should check in half an hour before the game</a:t>
                      </a:r>
                      <a:r>
                        <a:rPr lang="en-US" sz="21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5279" marR="15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4023188"/>
                  </a:ext>
                </a:extLst>
              </a:tr>
            </a:tbl>
          </a:graphicData>
        </a:graphic>
      </p:graphicFrame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360853" y="684070"/>
            <a:ext cx="11485848" cy="535916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 Sunshine School’s Sports Meeting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Grade 8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622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80728"/>
          <a:ext cx="11521280" cy="5120640"/>
        </p:xfrm>
        <a:graphic>
          <a:graphicData uri="http://schemas.openxmlformats.org/drawingml/2006/table">
            <a:tbl>
              <a:tblPr firstRow="1" firstCol="1" bandRow="1"/>
              <a:tblGrid>
                <a:gridCol w="1440160">
                  <a:extLst>
                    <a:ext uri="{9D8B030D-6E8A-4147-A177-3AD203B41FA5}">
                      <a16:colId xmlns:a16="http://schemas.microsoft.com/office/drawing/2014/main" val="210376508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65580354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6374576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3579132177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847258855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890476133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474391205"/>
                    </a:ext>
                  </a:extLst>
                </a:gridCol>
              </a:tblGrid>
              <a:tr h="1368152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Scores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400-metre 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race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High 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jump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Football 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match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Basketball 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match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 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metres race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100-metre swimming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7649608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 1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339221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 2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687286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 3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911315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 4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6331966"/>
                  </a:ext>
                </a:extLst>
              </a:tr>
              <a:tr h="50288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Class 5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646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53911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* Top 3 classes of each item can get some points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second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third 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631910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games are there on the second morning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Three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Four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Five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0506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细节理解题。根据表格中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November 17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下方的活动名称及其对应时间可知，第二天上午有三场比赛。故选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208" y="87543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06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99539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5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5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should Tony check in if he takes part in the high jump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10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11</a:t>
            </a:r>
            <a:r>
              <a:rPr lang="zh-CN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639398"/>
            <a:ext cx="11485848" cy="2999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 jump 10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30—11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players should check in half an hour before the game.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可知，如果托尼参加跳高比赛，他应该在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签到。故选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5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1497" y="83671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24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0242"/>
            <a:ext cx="11485848" cy="3747436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will find the thing back most probably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Amy, who lost her white wallet near the school library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Clair, who lost a bicycle key beside the swimming pool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William, who lost his Chinese book with his name on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Mike, who lost his bag with a wallet and a student card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1083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411234"/>
            <a:ext cx="11485848" cy="225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下的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blue schoolbag. A student card and a wallet are in it.</a:t>
            </a:r>
            <a:r>
              <a:rPr lang="en-US" altLang="zh-CN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并结合选项可知，迈克最有可能找回物品。故选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56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class won the first place of the football match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 2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 3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Class 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4055296"/>
            <a:ext cx="11485848" cy="1605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 place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</a:t>
            </a:r>
            <a:r>
              <a:rPr lang="en-US" altLang="zh-CN" sz="35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以及文中有分数的表格可知，三班是足球比赛的第一名。故选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5569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491</Words>
  <Application>Microsoft Office PowerPoint</Application>
  <PresentationFormat>自定义</PresentationFormat>
  <Paragraphs>109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2025-09-13T05:46:43Z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